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47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1EE0D-D31C-23BF-68C2-6202BC2DC53E}"/>
              </a:ext>
            </a:extLst>
          </p:cNvPr>
          <p:cNvSpPr txBox="1"/>
          <p:nvPr/>
        </p:nvSpPr>
        <p:spPr>
          <a:xfrm flipH="1">
            <a:off x="585989" y="882203"/>
            <a:ext cx="56667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AND SECONDARY DATA COLLECTION IN SOCIAL RESEARCH</a:t>
            </a:r>
          </a:p>
        </p:txBody>
      </p:sp>
    </p:spTree>
    <p:extLst>
      <p:ext uri="{BB962C8B-B14F-4D97-AF65-F5344CB8AC3E}">
        <p14:creationId xmlns:p14="http://schemas.microsoft.com/office/powerpoint/2010/main" val="260014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1515"/>
            <a:ext cx="6858000" cy="5195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5227" y="0"/>
            <a:ext cx="6928833" cy="5088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4546" y="156961"/>
            <a:ext cx="6703454" cy="47241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4017" y="-60571"/>
            <a:ext cx="6542468" cy="52040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637" y="0"/>
            <a:ext cx="6780726" cy="46760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1808" y="64395"/>
            <a:ext cx="6971323" cy="50791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76" y="0"/>
            <a:ext cx="6858000" cy="49722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5" y="0"/>
            <a:ext cx="6677696" cy="48177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686" y="63390"/>
            <a:ext cx="6844314" cy="51332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0834"/>
            <a:ext cx="6858000" cy="60585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35307" y="-176480"/>
            <a:ext cx="7093307" cy="53199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2473" y="-36222"/>
            <a:ext cx="6715527" cy="50366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7564" y="0"/>
            <a:ext cx="6915564" cy="57944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4" y="0"/>
            <a:ext cx="6568225" cy="492616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358" y="87537"/>
            <a:ext cx="6741284" cy="50559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320" y="44774"/>
            <a:ext cx="6738603" cy="505395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303" y="-115909"/>
            <a:ext cx="6918907" cy="51891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5155" y="108866"/>
            <a:ext cx="6712845" cy="50346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6854" y="70834"/>
            <a:ext cx="6954854" cy="51451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06485" cy="51048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9775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</TotalTime>
  <Words>29</Words>
  <Application>Microsoft Office PowerPoint</Application>
  <PresentationFormat>Custom</PresentationFormat>
  <Paragraphs>22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2022-07-14T15:09:21Z</dcterms:created>
  <dcterms:modified xsi:type="dcterms:W3CDTF">2022-07-19T03:02:12Z</dcterms:modified>
</cp:coreProperties>
</file>